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5"/>
  </p:notesMasterIdLst>
  <p:sldIdLst>
    <p:sldId id="260" r:id="rId2"/>
    <p:sldId id="261" r:id="rId3"/>
    <p:sldId id="262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6D7EAD-937A-43D0-9880-D777CB3A3C4A}" v="7" dt="2025-03-20T03:34:13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ja Dedic" userId="3679690c-6afd-4eb3-9852-45f0f094afcf" providerId="ADAL" clId="{CB8F80E5-6B42-4DFD-BD30-9640EDEC4A2C}"/>
    <pc:docChg chg="undo custSel modSld">
      <pc:chgData name="Marija Dedic" userId="3679690c-6afd-4eb3-9852-45f0f094afcf" providerId="ADAL" clId="{CB8F80E5-6B42-4DFD-BD30-9640EDEC4A2C}" dt="2025-02-28T04:02:44.537" v="115" actId="403"/>
      <pc:docMkLst>
        <pc:docMk/>
      </pc:docMkLst>
      <pc:sldChg chg="modSp mod">
        <pc:chgData name="Marija Dedic" userId="3679690c-6afd-4eb3-9852-45f0f094afcf" providerId="ADAL" clId="{CB8F80E5-6B42-4DFD-BD30-9640EDEC4A2C}" dt="2025-02-28T04:02:44.537" v="115" actId="403"/>
        <pc:sldMkLst>
          <pc:docMk/>
          <pc:sldMk cId="3129559278" sldId="256"/>
        </pc:sldMkLst>
      </pc:sldChg>
    </pc:docChg>
  </pc:docChgLst>
  <pc:docChgLst>
    <pc:chgData name="Marija Dedic" userId="3679690c-6afd-4eb3-9852-45f0f094afcf" providerId="ADAL" clId="{6C6D7EAD-937A-43D0-9880-D777CB3A3C4A}"/>
    <pc:docChg chg="undo custSel addSld delSld modSld sldOrd">
      <pc:chgData name="Marija Dedic" userId="3679690c-6afd-4eb3-9852-45f0f094afcf" providerId="ADAL" clId="{6C6D7EAD-937A-43D0-9880-D777CB3A3C4A}" dt="2025-03-20T03:42:56.396" v="309" actId="20577"/>
      <pc:docMkLst>
        <pc:docMk/>
      </pc:docMkLst>
      <pc:sldChg chg="addSp delSp modSp del mod setBg setClrOvrMap">
        <pc:chgData name="Marija Dedic" userId="3679690c-6afd-4eb3-9852-45f0f094afcf" providerId="ADAL" clId="{6C6D7EAD-937A-43D0-9880-D777CB3A3C4A}" dt="2025-03-20T03:37:00.328" v="216" actId="2696"/>
        <pc:sldMkLst>
          <pc:docMk/>
          <pc:sldMk cId="3129559278" sldId="256"/>
        </pc:sldMkLst>
        <pc:spChg chg="mod">
          <ac:chgData name="Marija Dedic" userId="3679690c-6afd-4eb3-9852-45f0f094afcf" providerId="ADAL" clId="{6C6D7EAD-937A-43D0-9880-D777CB3A3C4A}" dt="2025-03-20T03:28:58.893" v="124" actId="26606"/>
          <ac:spMkLst>
            <pc:docMk/>
            <pc:sldMk cId="3129559278" sldId="256"/>
            <ac:spMk id="2" creationId="{77CDC961-596B-B7E0-5D4B-383A0D05CA23}"/>
          </ac:spMkLst>
        </pc:spChg>
        <pc:spChg chg="mod">
          <ac:chgData name="Marija Dedic" userId="3679690c-6afd-4eb3-9852-45f0f094afcf" providerId="ADAL" clId="{6C6D7EAD-937A-43D0-9880-D777CB3A3C4A}" dt="2025-03-20T03:28:58.893" v="124" actId="26606"/>
          <ac:spMkLst>
            <pc:docMk/>
            <pc:sldMk cId="3129559278" sldId="256"/>
            <ac:spMk id="3" creationId="{5F7E10C8-82A5-3F24-EE43-0F3AE0126E75}"/>
          </ac:spMkLst>
        </pc:spChg>
        <pc:spChg chg="add del">
          <ac:chgData name="Marija Dedic" userId="3679690c-6afd-4eb3-9852-45f0f094afcf" providerId="ADAL" clId="{6C6D7EAD-937A-43D0-9880-D777CB3A3C4A}" dt="2025-03-20T03:28:58.893" v="124" actId="26606"/>
          <ac:spMkLst>
            <pc:docMk/>
            <pc:sldMk cId="3129559278" sldId="256"/>
            <ac:spMk id="10" creationId="{5E58EE06-9B03-4D70-A63C-13660A9C8F39}"/>
          </ac:spMkLst>
        </pc:spChg>
        <pc:spChg chg="add del">
          <ac:chgData name="Marija Dedic" userId="3679690c-6afd-4eb3-9852-45f0f094afcf" providerId="ADAL" clId="{6C6D7EAD-937A-43D0-9880-D777CB3A3C4A}" dt="2025-03-20T03:28:58.893" v="124" actId="26606"/>
          <ac:spMkLst>
            <pc:docMk/>
            <pc:sldMk cId="3129559278" sldId="256"/>
            <ac:spMk id="12" creationId="{520A257B-6D54-40C8-8E37-BA113BEB881E}"/>
          </ac:spMkLst>
        </pc:spChg>
        <pc:spChg chg="add del">
          <ac:chgData name="Marija Dedic" userId="3679690c-6afd-4eb3-9852-45f0f094afcf" providerId="ADAL" clId="{6C6D7EAD-937A-43D0-9880-D777CB3A3C4A}" dt="2025-03-20T03:28:58.893" v="124" actId="26606"/>
          <ac:spMkLst>
            <pc:docMk/>
            <pc:sldMk cId="3129559278" sldId="256"/>
            <ac:spMk id="14" creationId="{EF92EDE9-7E29-473D-8499-DB2B58541039}"/>
          </ac:spMkLst>
        </pc:spChg>
        <pc:picChg chg="mod">
          <ac:chgData name="Marija Dedic" userId="3679690c-6afd-4eb3-9852-45f0f094afcf" providerId="ADAL" clId="{6C6D7EAD-937A-43D0-9880-D777CB3A3C4A}" dt="2025-03-20T03:21:50.632" v="104" actId="1076"/>
          <ac:picMkLst>
            <pc:docMk/>
            <pc:sldMk cId="3129559278" sldId="256"/>
            <ac:picMk id="5" creationId="{A7DDA730-A2BC-2857-56F5-3254556DD1C8}"/>
          </ac:picMkLst>
        </pc:picChg>
      </pc:sldChg>
      <pc:sldChg chg="modSp del mod">
        <pc:chgData name="Marija Dedic" userId="3679690c-6afd-4eb3-9852-45f0f094afcf" providerId="ADAL" clId="{6C6D7EAD-937A-43D0-9880-D777CB3A3C4A}" dt="2025-03-20T03:36:10.640" v="214" actId="2696"/>
        <pc:sldMkLst>
          <pc:docMk/>
          <pc:sldMk cId="1007079966" sldId="257"/>
        </pc:sldMkLst>
        <pc:spChg chg="mod">
          <ac:chgData name="Marija Dedic" userId="3679690c-6afd-4eb3-9852-45f0f094afcf" providerId="ADAL" clId="{6C6D7EAD-937A-43D0-9880-D777CB3A3C4A}" dt="2025-03-20T03:26:34.210" v="113" actId="20577"/>
          <ac:spMkLst>
            <pc:docMk/>
            <pc:sldMk cId="1007079966" sldId="257"/>
            <ac:spMk id="3" creationId="{3AEE6AFF-BA73-45CC-932E-2DBE29628076}"/>
          </ac:spMkLst>
        </pc:spChg>
      </pc:sldChg>
      <pc:sldChg chg="addSp modSp add del mod setBg">
        <pc:chgData name="Marija Dedic" userId="3679690c-6afd-4eb3-9852-45f0f094afcf" providerId="ADAL" clId="{6C6D7EAD-937A-43D0-9880-D777CB3A3C4A}" dt="2025-03-20T03:33:17.377" v="159" actId="47"/>
        <pc:sldMkLst>
          <pc:docMk/>
          <pc:sldMk cId="2322578910" sldId="258"/>
        </pc:sldMkLst>
        <pc:spChg chg="mod">
          <ac:chgData name="Marija Dedic" userId="3679690c-6afd-4eb3-9852-45f0f094afcf" providerId="ADAL" clId="{6C6D7EAD-937A-43D0-9880-D777CB3A3C4A}" dt="2025-03-20T03:27:17.234" v="121" actId="207"/>
          <ac:spMkLst>
            <pc:docMk/>
            <pc:sldMk cId="2322578910" sldId="258"/>
            <ac:spMk id="2" creationId="{167EC548-6D26-C69E-EA52-86ACC2F25573}"/>
          </ac:spMkLst>
        </pc:spChg>
        <pc:spChg chg="mod">
          <ac:chgData name="Marija Dedic" userId="3679690c-6afd-4eb3-9852-45f0f094afcf" providerId="ADAL" clId="{6C6D7EAD-937A-43D0-9880-D777CB3A3C4A}" dt="2025-03-20T03:27:27.341" v="122" actId="207"/>
          <ac:spMkLst>
            <pc:docMk/>
            <pc:sldMk cId="2322578910" sldId="258"/>
            <ac:spMk id="3" creationId="{F2DB0722-345C-2997-34F7-C817B25E8B48}"/>
          </ac:spMkLst>
        </pc:spChg>
        <pc:spChg chg="add">
          <ac:chgData name="Marija Dedic" userId="3679690c-6afd-4eb3-9852-45f0f094afcf" providerId="ADAL" clId="{6C6D7EAD-937A-43D0-9880-D777CB3A3C4A}" dt="2025-03-20T03:24:19.137" v="106" actId="26606"/>
          <ac:spMkLst>
            <pc:docMk/>
            <pc:sldMk cId="2322578910" sldId="258"/>
            <ac:spMk id="10" creationId="{90EB472E-7CA6-4C2D-81E9-CD39A44F0B83}"/>
          </ac:spMkLst>
        </pc:spChg>
        <pc:spChg chg="add">
          <ac:chgData name="Marija Dedic" userId="3679690c-6afd-4eb3-9852-45f0f094afcf" providerId="ADAL" clId="{6C6D7EAD-937A-43D0-9880-D777CB3A3C4A}" dt="2025-03-20T03:24:19.137" v="106" actId="26606"/>
          <ac:spMkLst>
            <pc:docMk/>
            <pc:sldMk cId="2322578910" sldId="258"/>
            <ac:spMk id="12" creationId="{AE0A0486-F672-4FEF-A0A9-E6C3B7E3A545}"/>
          </ac:spMkLst>
        </pc:spChg>
        <pc:spChg chg="add">
          <ac:chgData name="Marija Dedic" userId="3679690c-6afd-4eb3-9852-45f0f094afcf" providerId="ADAL" clId="{6C6D7EAD-937A-43D0-9880-D777CB3A3C4A}" dt="2025-03-20T03:24:19.137" v="106" actId="26606"/>
          <ac:spMkLst>
            <pc:docMk/>
            <pc:sldMk cId="2322578910" sldId="258"/>
            <ac:spMk id="14" creationId="{4689BC21-5566-4B70-91EA-44B4299CB337}"/>
          </ac:spMkLst>
        </pc:spChg>
        <pc:spChg chg="add">
          <ac:chgData name="Marija Dedic" userId="3679690c-6afd-4eb3-9852-45f0f094afcf" providerId="ADAL" clId="{6C6D7EAD-937A-43D0-9880-D777CB3A3C4A}" dt="2025-03-20T03:24:19.137" v="106" actId="26606"/>
          <ac:spMkLst>
            <pc:docMk/>
            <pc:sldMk cId="2322578910" sldId="258"/>
            <ac:spMk id="16" creationId="{7F1FCE6A-97BC-41EB-809A-50936E0F940B}"/>
          </ac:spMkLst>
        </pc:spChg>
      </pc:sldChg>
      <pc:sldChg chg="addSp delSp modSp new del mod setBg">
        <pc:chgData name="Marija Dedic" userId="3679690c-6afd-4eb3-9852-45f0f094afcf" providerId="ADAL" clId="{6C6D7EAD-937A-43D0-9880-D777CB3A3C4A}" dt="2025-03-20T03:36:12.927" v="215" actId="2696"/>
        <pc:sldMkLst>
          <pc:docMk/>
          <pc:sldMk cId="22542765" sldId="259"/>
        </pc:sldMkLst>
        <pc:spChg chg="mod">
          <ac:chgData name="Marija Dedic" userId="3679690c-6afd-4eb3-9852-45f0f094afcf" providerId="ADAL" clId="{6C6D7EAD-937A-43D0-9880-D777CB3A3C4A}" dt="2025-03-20T03:26:53.510" v="118" actId="20577"/>
          <ac:spMkLst>
            <pc:docMk/>
            <pc:sldMk cId="22542765" sldId="259"/>
            <ac:spMk id="2" creationId="{C67791C1-E2B4-D20F-29EE-80E8A12E4648}"/>
          </ac:spMkLst>
        </pc:spChg>
        <pc:spChg chg="del">
          <ac:chgData name="Marija Dedic" userId="3679690c-6afd-4eb3-9852-45f0f094afcf" providerId="ADAL" clId="{6C6D7EAD-937A-43D0-9880-D777CB3A3C4A}" dt="2025-03-20T03:25:13.279" v="108" actId="26606"/>
          <ac:spMkLst>
            <pc:docMk/>
            <pc:sldMk cId="22542765" sldId="259"/>
            <ac:spMk id="3" creationId="{7A4B4F9C-B5D4-34E5-15C4-2FC3B49D94E2}"/>
          </ac:spMkLst>
        </pc:spChg>
        <pc:spChg chg="del">
          <ac:chgData name="Marija Dedic" userId="3679690c-6afd-4eb3-9852-45f0f094afcf" providerId="ADAL" clId="{6C6D7EAD-937A-43D0-9880-D777CB3A3C4A}" dt="2025-03-20T03:25:13.279" v="108" actId="26606"/>
          <ac:spMkLst>
            <pc:docMk/>
            <pc:sldMk cId="22542765" sldId="259"/>
            <ac:spMk id="4" creationId="{A9C4633A-4254-97EF-5C05-4F4E3A40B8E7}"/>
          </ac:spMkLst>
        </pc:spChg>
        <pc:spChg chg="add del mod">
          <ac:chgData name="Marija Dedic" userId="3679690c-6afd-4eb3-9852-45f0f094afcf" providerId="ADAL" clId="{6C6D7EAD-937A-43D0-9880-D777CB3A3C4A}" dt="2025-03-20T03:26:54.568" v="120"/>
          <ac:spMkLst>
            <pc:docMk/>
            <pc:sldMk cId="22542765" sldId="259"/>
            <ac:spMk id="5" creationId="{CFD2E888-EE6D-B955-461A-C213F5E4D3B9}"/>
          </ac:spMkLst>
        </pc:spChg>
        <pc:spChg chg="add">
          <ac:chgData name="Marija Dedic" userId="3679690c-6afd-4eb3-9852-45f0f094afcf" providerId="ADAL" clId="{6C6D7EAD-937A-43D0-9880-D777CB3A3C4A}" dt="2025-03-20T03:25:13.279" v="108" actId="26606"/>
          <ac:spMkLst>
            <pc:docMk/>
            <pc:sldMk cId="22542765" sldId="259"/>
            <ac:spMk id="9" creationId="{C162DF2A-64D1-4AA9-BA42-8A4063EADE09}"/>
          </ac:spMkLst>
        </pc:spChg>
        <pc:spChg chg="add">
          <ac:chgData name="Marija Dedic" userId="3679690c-6afd-4eb3-9852-45f0f094afcf" providerId="ADAL" clId="{6C6D7EAD-937A-43D0-9880-D777CB3A3C4A}" dt="2025-03-20T03:25:13.279" v="108" actId="26606"/>
          <ac:spMkLst>
            <pc:docMk/>
            <pc:sldMk cId="22542765" sldId="259"/>
            <ac:spMk id="11" creationId="{5D7C1373-63AF-4A75-909E-990E05356670}"/>
          </ac:spMkLst>
        </pc:spChg>
        <pc:spChg chg="add">
          <ac:chgData name="Marija Dedic" userId="3679690c-6afd-4eb3-9852-45f0f094afcf" providerId="ADAL" clId="{6C6D7EAD-937A-43D0-9880-D777CB3A3C4A}" dt="2025-03-20T03:25:13.279" v="108" actId="26606"/>
          <ac:spMkLst>
            <pc:docMk/>
            <pc:sldMk cId="22542765" sldId="259"/>
            <ac:spMk id="13" creationId="{90EB472E-7CA6-4C2D-81E9-CD39A44F0B83}"/>
          </ac:spMkLst>
        </pc:spChg>
        <pc:spChg chg="add">
          <ac:chgData name="Marija Dedic" userId="3679690c-6afd-4eb3-9852-45f0f094afcf" providerId="ADAL" clId="{6C6D7EAD-937A-43D0-9880-D777CB3A3C4A}" dt="2025-03-20T03:25:13.279" v="108" actId="26606"/>
          <ac:spMkLst>
            <pc:docMk/>
            <pc:sldMk cId="22542765" sldId="259"/>
            <ac:spMk id="15" creationId="{AE0A0486-F672-4FEF-A0A9-E6C3B7E3A545}"/>
          </ac:spMkLst>
        </pc:spChg>
        <pc:spChg chg="add">
          <ac:chgData name="Marija Dedic" userId="3679690c-6afd-4eb3-9852-45f0f094afcf" providerId="ADAL" clId="{6C6D7EAD-937A-43D0-9880-D777CB3A3C4A}" dt="2025-03-20T03:25:13.279" v="108" actId="26606"/>
          <ac:spMkLst>
            <pc:docMk/>
            <pc:sldMk cId="22542765" sldId="259"/>
            <ac:spMk id="17" creationId="{4689BC21-5566-4B70-91EA-44B4299CB337}"/>
          </ac:spMkLst>
        </pc:spChg>
        <pc:spChg chg="add">
          <ac:chgData name="Marija Dedic" userId="3679690c-6afd-4eb3-9852-45f0f094afcf" providerId="ADAL" clId="{6C6D7EAD-937A-43D0-9880-D777CB3A3C4A}" dt="2025-03-20T03:25:13.279" v="108" actId="26606"/>
          <ac:spMkLst>
            <pc:docMk/>
            <pc:sldMk cId="22542765" sldId="259"/>
            <ac:spMk id="19" creationId="{7F1FCE6A-97BC-41EB-809A-50936E0F940B}"/>
          </ac:spMkLst>
        </pc:spChg>
      </pc:sldChg>
      <pc:sldChg chg="addSp delSp modSp add mod setBg setClrOvrMap">
        <pc:chgData name="Marija Dedic" userId="3679690c-6afd-4eb3-9852-45f0f094afcf" providerId="ADAL" clId="{6C6D7EAD-937A-43D0-9880-D777CB3A3C4A}" dt="2025-03-20T03:38:44.680" v="224" actId="113"/>
        <pc:sldMkLst>
          <pc:docMk/>
          <pc:sldMk cId="3007344147" sldId="260"/>
        </pc:sldMkLst>
        <pc:spChg chg="mod">
          <ac:chgData name="Marija Dedic" userId="3679690c-6afd-4eb3-9852-45f0f094afcf" providerId="ADAL" clId="{6C6D7EAD-937A-43D0-9880-D777CB3A3C4A}" dt="2025-03-20T03:38:44.680" v="224" actId="113"/>
          <ac:spMkLst>
            <pc:docMk/>
            <pc:sldMk cId="3007344147" sldId="260"/>
            <ac:spMk id="2" creationId="{D04588A0-F7A1-2F9A-BA67-3D5FBF80EECD}"/>
          </ac:spMkLst>
        </pc:spChg>
        <pc:spChg chg="del mod">
          <ac:chgData name="Marija Dedic" userId="3679690c-6afd-4eb3-9852-45f0f094afcf" providerId="ADAL" clId="{6C6D7EAD-937A-43D0-9880-D777CB3A3C4A}" dt="2025-03-20T03:30:56.284" v="143" actId="478"/>
          <ac:spMkLst>
            <pc:docMk/>
            <pc:sldMk cId="3007344147" sldId="260"/>
            <ac:spMk id="3" creationId="{F17BBFD5-8EF9-FBAE-B7F7-0C95D430CE3D}"/>
          </ac:spMkLst>
        </pc:spChg>
        <pc:spChg chg="add mod">
          <ac:chgData name="Marija Dedic" userId="3679690c-6afd-4eb3-9852-45f0f094afcf" providerId="ADAL" clId="{6C6D7EAD-937A-43D0-9880-D777CB3A3C4A}" dt="2025-03-20T03:31:56.154" v="154" actId="207"/>
          <ac:spMkLst>
            <pc:docMk/>
            <pc:sldMk cId="3007344147" sldId="260"/>
            <ac:spMk id="6" creationId="{156526FB-5526-AA42-2CA0-5032DBA3F917}"/>
          </ac:spMkLst>
        </pc:spChg>
        <pc:spChg chg="add">
          <ac:chgData name="Marija Dedic" userId="3679690c-6afd-4eb3-9852-45f0f094afcf" providerId="ADAL" clId="{6C6D7EAD-937A-43D0-9880-D777CB3A3C4A}" dt="2025-03-20T03:29:18.754" v="126" actId="26606"/>
          <ac:spMkLst>
            <pc:docMk/>
            <pc:sldMk cId="3007344147" sldId="260"/>
            <ac:spMk id="10" creationId="{5E58EE06-9B03-4D70-A63C-13660A9C8F39}"/>
          </ac:spMkLst>
        </pc:spChg>
        <pc:spChg chg="add">
          <ac:chgData name="Marija Dedic" userId="3679690c-6afd-4eb3-9852-45f0f094afcf" providerId="ADAL" clId="{6C6D7EAD-937A-43D0-9880-D777CB3A3C4A}" dt="2025-03-20T03:29:18.754" v="126" actId="26606"/>
          <ac:spMkLst>
            <pc:docMk/>
            <pc:sldMk cId="3007344147" sldId="260"/>
            <ac:spMk id="12" creationId="{520A257B-6D54-40C8-8E37-BA113BEB881E}"/>
          </ac:spMkLst>
        </pc:spChg>
        <pc:spChg chg="add">
          <ac:chgData name="Marija Dedic" userId="3679690c-6afd-4eb3-9852-45f0f094afcf" providerId="ADAL" clId="{6C6D7EAD-937A-43D0-9880-D777CB3A3C4A}" dt="2025-03-20T03:29:18.754" v="126" actId="26606"/>
          <ac:spMkLst>
            <pc:docMk/>
            <pc:sldMk cId="3007344147" sldId="260"/>
            <ac:spMk id="14" creationId="{EF92EDE9-7E29-473D-8499-DB2B58541039}"/>
          </ac:spMkLst>
        </pc:spChg>
        <pc:picChg chg="mod">
          <ac:chgData name="Marija Dedic" userId="3679690c-6afd-4eb3-9852-45f0f094afcf" providerId="ADAL" clId="{6C6D7EAD-937A-43D0-9880-D777CB3A3C4A}" dt="2025-03-20T03:32:07.388" v="155" actId="1076"/>
          <ac:picMkLst>
            <pc:docMk/>
            <pc:sldMk cId="3007344147" sldId="260"/>
            <ac:picMk id="5" creationId="{047DC73F-E29D-6749-D865-571E993DC0B4}"/>
          </ac:picMkLst>
        </pc:picChg>
      </pc:sldChg>
      <pc:sldChg chg="addSp delSp modSp new mod ord setBg">
        <pc:chgData name="Marija Dedic" userId="3679690c-6afd-4eb3-9852-45f0f094afcf" providerId="ADAL" clId="{6C6D7EAD-937A-43D0-9880-D777CB3A3C4A}" dt="2025-03-20T03:42:56.396" v="309" actId="20577"/>
        <pc:sldMkLst>
          <pc:docMk/>
          <pc:sldMk cId="874525029" sldId="261"/>
        </pc:sldMkLst>
        <pc:spChg chg="mod">
          <ac:chgData name="Marija Dedic" userId="3679690c-6afd-4eb3-9852-45f0f094afcf" providerId="ADAL" clId="{6C6D7EAD-937A-43D0-9880-D777CB3A3C4A}" dt="2025-03-20T03:42:56.396" v="309" actId="20577"/>
          <ac:spMkLst>
            <pc:docMk/>
            <pc:sldMk cId="874525029" sldId="261"/>
            <ac:spMk id="2" creationId="{574A2E3F-E0E2-0A5C-C971-FD1056331854}"/>
          </ac:spMkLst>
        </pc:spChg>
        <pc:spChg chg="del">
          <ac:chgData name="Marija Dedic" userId="3679690c-6afd-4eb3-9852-45f0f094afcf" providerId="ADAL" clId="{6C6D7EAD-937A-43D0-9880-D777CB3A3C4A}" dt="2025-03-20T03:33:44.833" v="160" actId="26606"/>
          <ac:spMkLst>
            <pc:docMk/>
            <pc:sldMk cId="874525029" sldId="261"/>
            <ac:spMk id="3" creationId="{95B750CE-D0ED-7862-3DD9-9CF4D63E965A}"/>
          </ac:spMkLst>
        </pc:spChg>
        <pc:spChg chg="mod">
          <ac:chgData name="Marija Dedic" userId="3679690c-6afd-4eb3-9852-45f0f094afcf" providerId="ADAL" clId="{6C6D7EAD-937A-43D0-9880-D777CB3A3C4A}" dt="2025-03-20T03:35:51.351" v="213" actId="20577"/>
          <ac:spMkLst>
            <pc:docMk/>
            <pc:sldMk cId="874525029" sldId="261"/>
            <ac:spMk id="4" creationId="{982390ED-40DD-7A4A-C959-41F70235862E}"/>
          </ac:spMkLst>
        </pc:spChg>
        <pc:spChg chg="add">
          <ac:chgData name="Marija Dedic" userId="3679690c-6afd-4eb3-9852-45f0f094afcf" providerId="ADAL" clId="{6C6D7EAD-937A-43D0-9880-D777CB3A3C4A}" dt="2025-03-20T03:33:44.833" v="160" actId="26606"/>
          <ac:spMkLst>
            <pc:docMk/>
            <pc:sldMk cId="874525029" sldId="261"/>
            <ac:spMk id="9" creationId="{43162304-DA60-4C31-9E2B-E22F8DA75FF5}"/>
          </ac:spMkLst>
        </pc:spChg>
        <pc:spChg chg="add">
          <ac:chgData name="Marija Dedic" userId="3679690c-6afd-4eb3-9852-45f0f094afcf" providerId="ADAL" clId="{6C6D7EAD-937A-43D0-9880-D777CB3A3C4A}" dt="2025-03-20T03:33:44.833" v="160" actId="26606"/>
          <ac:spMkLst>
            <pc:docMk/>
            <pc:sldMk cId="874525029" sldId="261"/>
            <ac:spMk id="11" creationId="{C4AE1EFF-264A-4A42-BEA1-0E875F40D74F}"/>
          </ac:spMkLst>
        </pc:spChg>
        <pc:spChg chg="add">
          <ac:chgData name="Marija Dedic" userId="3679690c-6afd-4eb3-9852-45f0f094afcf" providerId="ADAL" clId="{6C6D7EAD-937A-43D0-9880-D777CB3A3C4A}" dt="2025-03-20T03:33:44.833" v="160" actId="26606"/>
          <ac:spMkLst>
            <pc:docMk/>
            <pc:sldMk cId="874525029" sldId="261"/>
            <ac:spMk id="13" creationId="{29DC5A77-10C9-4ECF-B7EB-8D917F36A9EE}"/>
          </ac:spMkLst>
        </pc:spChg>
        <pc:spChg chg="add">
          <ac:chgData name="Marija Dedic" userId="3679690c-6afd-4eb3-9852-45f0f094afcf" providerId="ADAL" clId="{6C6D7EAD-937A-43D0-9880-D777CB3A3C4A}" dt="2025-03-20T03:33:44.833" v="160" actId="26606"/>
          <ac:spMkLst>
            <pc:docMk/>
            <pc:sldMk cId="874525029" sldId="261"/>
            <ac:spMk id="15" creationId="{2FFE28B5-FB16-49A9-B851-3C35FAC0CACB}"/>
          </ac:spMkLst>
        </pc:spChg>
        <pc:spChg chg="add">
          <ac:chgData name="Marija Dedic" userId="3679690c-6afd-4eb3-9852-45f0f094afcf" providerId="ADAL" clId="{6C6D7EAD-937A-43D0-9880-D777CB3A3C4A}" dt="2025-03-20T03:33:44.833" v="160" actId="26606"/>
          <ac:spMkLst>
            <pc:docMk/>
            <pc:sldMk cId="874525029" sldId="261"/>
            <ac:spMk id="17" creationId="{01014442-855A-4E0F-8D09-C314661A48B9}"/>
          </ac:spMkLst>
        </pc:spChg>
        <pc:spChg chg="add">
          <ac:chgData name="Marija Dedic" userId="3679690c-6afd-4eb3-9852-45f0f094afcf" providerId="ADAL" clId="{6C6D7EAD-937A-43D0-9880-D777CB3A3C4A}" dt="2025-03-20T03:33:44.833" v="160" actId="26606"/>
          <ac:spMkLst>
            <pc:docMk/>
            <pc:sldMk cId="874525029" sldId="261"/>
            <ac:spMk id="19" creationId="{9B1ABF09-86CF-414E-88A5-2B84CC7232A9}"/>
          </ac:spMkLst>
        </pc:spChg>
        <pc:spChg chg="add">
          <ac:chgData name="Marija Dedic" userId="3679690c-6afd-4eb3-9852-45f0f094afcf" providerId="ADAL" clId="{6C6D7EAD-937A-43D0-9880-D777CB3A3C4A}" dt="2025-03-20T03:33:44.833" v="160" actId="26606"/>
          <ac:spMkLst>
            <pc:docMk/>
            <pc:sldMk cId="874525029" sldId="261"/>
            <ac:spMk id="21" creationId="{3FE91770-CDBB-4D24-94E5-AD484F36CE87}"/>
          </ac:spMkLst>
        </pc:spChg>
        <pc:picChg chg="add mod">
          <ac:chgData name="Marija Dedic" userId="3679690c-6afd-4eb3-9852-45f0f094afcf" providerId="ADAL" clId="{6C6D7EAD-937A-43D0-9880-D777CB3A3C4A}" dt="2025-03-20T03:34:21.613" v="163" actId="14100"/>
          <ac:picMkLst>
            <pc:docMk/>
            <pc:sldMk cId="874525029" sldId="261"/>
            <ac:picMk id="5" creationId="{3D4F0FEA-F9BD-C8D8-5EE0-AA6E427D8509}"/>
          </ac:picMkLst>
        </pc:picChg>
      </pc:sldChg>
      <pc:sldChg chg="add">
        <pc:chgData name="Marija Dedic" userId="3679690c-6afd-4eb3-9852-45f0f094afcf" providerId="ADAL" clId="{6C6D7EAD-937A-43D0-9880-D777CB3A3C4A}" dt="2025-03-20T03:42:44.102" v="255" actId="2890"/>
        <pc:sldMkLst>
          <pc:docMk/>
          <pc:sldMk cId="2026863317" sldId="262"/>
        </pc:sldMkLst>
      </pc:sldChg>
      <pc:sldChg chg="add del">
        <pc:chgData name="Marija Dedic" userId="3679690c-6afd-4eb3-9852-45f0f094afcf" providerId="ADAL" clId="{6C6D7EAD-937A-43D0-9880-D777CB3A3C4A}" dt="2025-03-20T03:37:42.388" v="218" actId="47"/>
        <pc:sldMkLst>
          <pc:docMk/>
          <pc:sldMk cId="2264699462" sldId="262"/>
        </pc:sldMkLst>
      </pc:sldChg>
      <pc:sldChg chg="addSp delSp modSp new del mod">
        <pc:chgData name="Marija Dedic" userId="3679690c-6afd-4eb3-9852-45f0f094afcf" providerId="ADAL" clId="{6C6D7EAD-937A-43D0-9880-D777CB3A3C4A}" dt="2025-03-20T03:42:40.354" v="254" actId="47"/>
        <pc:sldMkLst>
          <pc:docMk/>
          <pc:sldMk cId="2635517810" sldId="262"/>
        </pc:sldMkLst>
        <pc:spChg chg="mod">
          <ac:chgData name="Marija Dedic" userId="3679690c-6afd-4eb3-9852-45f0f094afcf" providerId="ADAL" clId="{6C6D7EAD-937A-43D0-9880-D777CB3A3C4A}" dt="2025-03-20T03:41:39.411" v="249" actId="20577"/>
          <ac:spMkLst>
            <pc:docMk/>
            <pc:sldMk cId="2635517810" sldId="262"/>
            <ac:spMk id="2" creationId="{CD353A8E-35A0-3C8B-5DF2-2B63164BA1BD}"/>
          </ac:spMkLst>
        </pc:spChg>
        <pc:spChg chg="add del mod">
          <ac:chgData name="Marija Dedic" userId="3679690c-6afd-4eb3-9852-45f0f094afcf" providerId="ADAL" clId="{6C6D7EAD-937A-43D0-9880-D777CB3A3C4A}" dt="2025-03-20T03:42:06.582" v="253" actId="207"/>
          <ac:spMkLst>
            <pc:docMk/>
            <pc:sldMk cId="2635517810" sldId="262"/>
            <ac:spMk id="3" creationId="{CF4C9AEC-5CC8-0E84-69BA-86D6E854F13C}"/>
          </ac:spMkLst>
        </pc:spChg>
        <pc:spChg chg="del">
          <ac:chgData name="Marija Dedic" userId="3679690c-6afd-4eb3-9852-45f0f094afcf" providerId="ADAL" clId="{6C6D7EAD-937A-43D0-9880-D777CB3A3C4A}" dt="2025-03-20T03:41:43.386" v="250" actId="478"/>
          <ac:spMkLst>
            <pc:docMk/>
            <pc:sldMk cId="2635517810" sldId="262"/>
            <ac:spMk id="4" creationId="{ECF0FD7E-97AF-C4E7-E7EF-6B9040B3A440}"/>
          </ac:spMkLst>
        </pc:spChg>
      </pc:sldChg>
      <pc:sldChg chg="new del">
        <pc:chgData name="Marija Dedic" userId="3679690c-6afd-4eb3-9852-45f0f094afcf" providerId="ADAL" clId="{6C6D7EAD-937A-43D0-9880-D777CB3A3C4A}" dt="2025-03-20T03:41:30.261" v="229" actId="47"/>
        <pc:sldMkLst>
          <pc:docMk/>
          <pc:sldMk cId="478098305" sldId="263"/>
        </pc:sldMkLst>
      </pc:sldChg>
      <pc:sldChg chg="new del">
        <pc:chgData name="Marija Dedic" userId="3679690c-6afd-4eb3-9852-45f0f094afcf" providerId="ADAL" clId="{6C6D7EAD-937A-43D0-9880-D777CB3A3C4A}" dt="2025-03-20T03:41:12.116" v="227" actId="47"/>
        <pc:sldMkLst>
          <pc:docMk/>
          <pc:sldMk cId="3856724517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DB13D-B227-417C-B94C-B0CDD4CF0016}" type="datetimeFigureOut">
              <a:rPr lang="en-AU" smtClean="0"/>
              <a:t>20/03/2025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FFA6B-91F6-476E-8814-24B7841AB65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7126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C796BA-D41D-52D4-537B-37CB664BB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58EE06-9B03-4D70-A63C-13660A9C8F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0A257B-6D54-40C8-8E37-BA113BEB8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92EDE9-7E29-473D-8499-DB2B58541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0381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4588A0-F7A1-2F9A-BA67-3D5FBF80EE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2114" y="1083731"/>
            <a:ext cx="8184221" cy="4758797"/>
          </a:xfrm>
        </p:spPr>
        <p:txBody>
          <a:bodyPr anchor="ctr">
            <a:normAutofit/>
          </a:bodyPr>
          <a:lstStyle/>
          <a:p>
            <a:r>
              <a:rPr lang="en-AU" sz="6600" b="1" dirty="0">
                <a:solidFill>
                  <a:schemeClr val="bg1"/>
                </a:solidFill>
              </a:rPr>
              <a:t>Presentation Heading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82622D6-B03B-4F5B-0A0D-4FD63539F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56" y="142226"/>
            <a:ext cx="11892999" cy="538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5" name="Graphic 1" descr="Training Academy of Excellence logo">
            <a:extLst>
              <a:ext uri="{FF2B5EF4-FFF2-40B4-BE49-F238E27FC236}">
                <a16:creationId xmlns:a16="http://schemas.microsoft.com/office/drawing/2014/main" id="{047DC73F-E29D-6749-D865-571E993DC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15870" y="40489"/>
            <a:ext cx="2098223" cy="7215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6526FB-5526-AA42-2CA0-5032DBA3F917}"/>
              </a:ext>
            </a:extLst>
          </p:cNvPr>
          <p:cNvSpPr txBox="1"/>
          <p:nvPr/>
        </p:nvSpPr>
        <p:spPr>
          <a:xfrm>
            <a:off x="3572540" y="4348715"/>
            <a:ext cx="7644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>
                <a:solidFill>
                  <a:schemeClr val="bg1"/>
                </a:solidFill>
              </a:rPr>
              <a:t>Additional information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73441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3162304-DA60-4C31-9E2B-E22F8DA75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AE1EFF-264A-4A42-BEA1-0E875F40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DC5A77-10C9-4ECF-B7EB-8D917F3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FE28B5-FB16-49A9-B851-3C35FAC0C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4A2E3F-E0E2-0A5C-C971-FD1056331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z="4800" b="1" dirty="0">
                <a:solidFill>
                  <a:schemeClr val="tx1"/>
                </a:solidFill>
              </a:rPr>
              <a:t>Outline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1014442-855A-4E0F-8D09-C314661A4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1ABF09-86CF-414E-88A5-2B84CC723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FE91770-CDBB-4D24-94E5-AD484F36C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2390ED-40DD-7A4A-C959-41F702358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00753" y="2535446"/>
            <a:ext cx="8983489" cy="355445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Add text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Add text </a:t>
            </a:r>
          </a:p>
        </p:txBody>
      </p:sp>
      <p:pic>
        <p:nvPicPr>
          <p:cNvPr id="5" name="Graphic 1" descr="Training Academy of Excellence logo">
            <a:extLst>
              <a:ext uri="{FF2B5EF4-FFF2-40B4-BE49-F238E27FC236}">
                <a16:creationId xmlns:a16="http://schemas.microsoft.com/office/drawing/2014/main" id="{3D4F0FEA-F9BD-C8D8-5EE0-AA6E427D85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15870" y="40489"/>
            <a:ext cx="2098223" cy="7215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7452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6AE3AC-C542-AD1C-EBF9-A0A2BC681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60EC222-855A-3D65-1C2A-7A2127B1C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984518-D707-3EA5-A0BE-0737EC4C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2E7A582-577F-5348-D97A-A0467369A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FBEBA9-ECD4-C6A4-7CF9-F8BEBB424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39184D-044F-BF50-E629-E66CE44A4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z="4800" b="1" dirty="0">
                <a:solidFill>
                  <a:schemeClr val="tx1"/>
                </a:solidFill>
              </a:rPr>
              <a:t>Slide Heading</a:t>
            </a:r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8ADB222-84C0-67F9-A433-F4ED16BDE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A8BA7F-8E05-26A7-50DA-021CB6C68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D4FAA6-BFEA-BDFE-FBBD-3525A957B5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chemeClr val="bg2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203ECF-4D70-3741-1B42-D354079AF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00753" y="2535446"/>
            <a:ext cx="8983489" cy="355445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Add text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Add text </a:t>
            </a:r>
          </a:p>
        </p:txBody>
      </p:sp>
      <p:pic>
        <p:nvPicPr>
          <p:cNvPr id="5" name="Graphic 1" descr="Training Academy of Excellence logo">
            <a:extLst>
              <a:ext uri="{FF2B5EF4-FFF2-40B4-BE49-F238E27FC236}">
                <a16:creationId xmlns:a16="http://schemas.microsoft.com/office/drawing/2014/main" id="{F24093DC-0E62-88AC-39CE-101A37EC7A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15870" y="40489"/>
            <a:ext cx="2098223" cy="7215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68633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SLIDE_COUNT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25</TotalTime>
  <Words>15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Corbel</vt:lpstr>
      <vt:lpstr>Wingdings 2</vt:lpstr>
      <vt:lpstr>Frame</vt:lpstr>
      <vt:lpstr>Presentation Heading</vt:lpstr>
      <vt:lpstr>Outline</vt:lpstr>
      <vt:lpstr>Slide Heading</vt:lpstr>
    </vt:vector>
  </TitlesOfParts>
  <Company>Chisholm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Marija Dedic</dc:creator>
  <cp:lastModifiedBy>Marija Dedic</cp:lastModifiedBy>
  <cp:revision>1</cp:revision>
  <dcterms:created xsi:type="dcterms:W3CDTF">2025-02-28T03:55:48Z</dcterms:created>
  <dcterms:modified xsi:type="dcterms:W3CDTF">2025-03-20T03:43:05Z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0AAFDA30-5580-424D-A108-1B32736F27D2</vt:lpwstr>
  </property>
  <property fmtid="{D5CDD505-2E9C-101B-9397-08002B2CF9AE}" pid="3" name="ArticulatePath">
    <vt:lpwstr>Frame</vt:lpwstr>
  </property>
</Properties>
</file>